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0" r:id="rId2"/>
  </p:sldIdLst>
  <p:sldSz cx="12192000" cy="6858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0" clrIdx="0">
    <p:extLst>
      <p:ext uri="{19B8F6BF-5375-455C-9EA6-DF929625EA0E}">
        <p15:presenceInfo xmlns=""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2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-26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D381A2-9010-4766-A6A1-65B098FC8F55}" type="datetimeFigureOut">
              <a:rPr lang="zh-TW" altLang="en-US" smtClean="0"/>
              <a:t>2022/2/17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22F208-F9B8-43F5-9363-74833B676C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35699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F089FC-40AE-40CE-9C01-D7DD8CFD1D1E}" type="datetimeFigureOut">
              <a:rPr lang="zh-TW" altLang="en-US" smtClean="0"/>
              <a:t>2022/2/17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6B48AC-5344-46A2-8CCD-4C76962791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4167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B48AC-5344-46A2-8CCD-4C76962791A6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9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2/17/2022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2/17/2022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lib1.ntcu.edu.tw/etd.ht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3</a:t>
            </a:r>
            <a:r>
              <a:rPr lang="en-US" altLang="zh-TW" dirty="0" smtClean="0"/>
              <a:t>-1</a:t>
            </a:r>
            <a:r>
              <a:rPr lang="zh-TW" altLang="en-US" dirty="0" smtClean="0"/>
              <a:t> 申請中教大圖書館論文上傳的帳號密碼</a:t>
            </a:r>
            <a:r>
              <a:rPr lang="en-US" altLang="zh-TW" dirty="0" smtClean="0"/>
              <a:t>(</a:t>
            </a:r>
            <a:r>
              <a:rPr lang="zh-TW" altLang="en-US" dirty="0" smtClean="0"/>
              <a:t>註：國家圖書館的論文上傳帳號與密碼由系辦開通提供</a:t>
            </a:r>
            <a:r>
              <a:rPr lang="en-US" altLang="zh-TW" dirty="0" smtClean="0"/>
              <a:t>)</a:t>
            </a:r>
            <a:r>
              <a:rPr lang="zh-TW" altLang="en-US" dirty="0" smtClean="0"/>
              <a:t>。網址：</a:t>
            </a:r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lib1.ntcu.edu.tw/etd.htm</a:t>
            </a:r>
            <a:endParaRPr lang="en-US" altLang="zh-TW" dirty="0" smtClean="0"/>
          </a:p>
          <a:p>
            <a:r>
              <a:rPr lang="en-US" altLang="zh-TW" dirty="0" smtClean="0"/>
              <a:t>3-2</a:t>
            </a:r>
            <a:r>
              <a:rPr lang="zh-TW" altLang="en-US" dirty="0" smtClean="0"/>
              <a:t>進行定稿論文之最後一次</a:t>
            </a:r>
            <a:r>
              <a:rPr lang="en-US" altLang="zh-TW" dirty="0" err="1"/>
              <a:t>Turnitin</a:t>
            </a:r>
            <a:r>
              <a:rPr lang="zh-TW" altLang="en-US" dirty="0"/>
              <a:t> 論文</a:t>
            </a:r>
            <a:r>
              <a:rPr lang="zh-TW" altLang="en-US" dirty="0" smtClean="0"/>
              <a:t>比對</a:t>
            </a:r>
            <a:r>
              <a:rPr lang="zh-TW" altLang="en-US" dirty="0"/>
              <a:t>。</a:t>
            </a:r>
            <a:endParaRPr lang="en-US" altLang="zh-TW" dirty="0" smtClean="0"/>
          </a:p>
          <a:p>
            <a:r>
              <a:rPr lang="en-US" altLang="zh-TW" dirty="0" smtClean="0"/>
              <a:t>3-3</a:t>
            </a:r>
            <a:r>
              <a:rPr lang="zh-TW" altLang="en-US" dirty="0" smtClean="0"/>
              <a:t> 上傳論文全文</a:t>
            </a:r>
            <a:r>
              <a:rPr lang="en-US" altLang="zh-TW" dirty="0" smtClean="0"/>
              <a:t>(</a:t>
            </a:r>
            <a:r>
              <a:rPr lang="zh-TW" altLang="en-US" dirty="0" smtClean="0"/>
              <a:t>含審定書</a:t>
            </a:r>
            <a:r>
              <a:rPr lang="en-US" altLang="zh-TW" dirty="0" smtClean="0"/>
              <a:t>)</a:t>
            </a:r>
            <a:r>
              <a:rPr lang="zh-TW" altLang="en-US" dirty="0" smtClean="0"/>
              <a:t>電子檔至國家圖書館。</a:t>
            </a:r>
            <a:endParaRPr lang="en-US" altLang="zh-TW" dirty="0" smtClean="0"/>
          </a:p>
          <a:p>
            <a:r>
              <a:rPr lang="en-US" altLang="zh-TW" dirty="0" smtClean="0"/>
              <a:t>3-4</a:t>
            </a:r>
            <a:r>
              <a:rPr lang="zh-TW" altLang="en-US" dirty="0" smtClean="0"/>
              <a:t> 上傳論文全文</a:t>
            </a:r>
            <a:r>
              <a:rPr lang="en-US" altLang="zh-TW" dirty="0" smtClean="0"/>
              <a:t>(</a:t>
            </a:r>
            <a:r>
              <a:rPr lang="zh-TW" altLang="en-US" dirty="0" smtClean="0"/>
              <a:t>含審定書</a:t>
            </a:r>
            <a:r>
              <a:rPr lang="en-US" altLang="zh-TW" dirty="0" smtClean="0"/>
              <a:t>)</a:t>
            </a:r>
            <a:r>
              <a:rPr lang="zh-TW" altLang="en-US" dirty="0" smtClean="0"/>
              <a:t>電子檔至中教大圖書館。</a:t>
            </a:r>
            <a:endParaRPr lang="en-US" altLang="zh-TW" dirty="0" smtClean="0"/>
          </a:p>
          <a:p>
            <a:r>
              <a:rPr lang="en-US" altLang="zh-TW" dirty="0" smtClean="0"/>
              <a:t>3-5</a:t>
            </a:r>
            <a:r>
              <a:rPr lang="zh-TW" altLang="en-US" dirty="0" smtClean="0"/>
              <a:t> 印製紙本論文。</a:t>
            </a:r>
            <a:endParaRPr lang="en-US" altLang="zh-TW" dirty="0" smtClean="0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/>
              <a:t>三</a:t>
            </a:r>
            <a:r>
              <a:rPr lang="zh-TW" altLang="en-US" sz="4000" dirty="0" smtClean="0"/>
              <a:t>、</a:t>
            </a:r>
            <a:r>
              <a:rPr lang="zh-TW" altLang="en-US" sz="4000" dirty="0"/>
              <a:t>學位論文口試完畢後</a:t>
            </a:r>
            <a:r>
              <a:rPr lang="en-US" altLang="zh-TW" sz="4000" dirty="0"/>
              <a:t>~</a:t>
            </a:r>
            <a:r>
              <a:rPr lang="zh-TW" altLang="en-US" sz="4000" dirty="0"/>
              <a:t>辦理離校前</a:t>
            </a:r>
            <a:r>
              <a:rPr lang="en-US" altLang="zh-TW" sz="4000" dirty="0"/>
              <a:t/>
            </a:r>
            <a:br>
              <a:rPr lang="en-US" altLang="zh-TW" sz="4000" dirty="0"/>
            </a:b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970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TM10001105[[fn=裁剪]]</Template>
  <TotalTime>2638</TotalTime>
  <Words>100</Words>
  <Application>Microsoft Office PowerPoint</Application>
  <PresentationFormat>自訂</PresentationFormat>
  <Paragraphs>7</Paragraphs>
  <Slides>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Crop</vt:lpstr>
      <vt:lpstr>三、學位論文口試完畢後~辦理離校前 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教育學系 畢業葵花寶典</dc:title>
  <dc:creator>USER</dc:creator>
  <cp:lastModifiedBy>user</cp:lastModifiedBy>
  <cp:revision>243</cp:revision>
  <cp:lastPrinted>2022-01-04T03:57:26Z</cp:lastPrinted>
  <dcterms:created xsi:type="dcterms:W3CDTF">2019-04-17T09:34:21Z</dcterms:created>
  <dcterms:modified xsi:type="dcterms:W3CDTF">2022-02-17T07:39:08Z</dcterms:modified>
</cp:coreProperties>
</file>